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A14878-98D9-4E9A-A66A-4E51C57CC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FDFF520-CBC7-4883-9F53-9D6A9FF91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B522B6-CBE4-4F2B-8EE2-2C7776499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370EA9-AFF7-4607-B922-64AEF98C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94AA98-748E-4378-A53C-0E2BCE5F4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571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FD7BF9-0942-46CE-BBDA-B7FE5790A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F2FD74A-F49C-4C87-8689-4B5F0E52FD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5CD4CE-0368-460E-B31B-B97CE7415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45B9A0-4645-443D-A2AF-098CCA011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841751-28BE-4E60-A491-B75F34A9F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200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285D259-1A7E-43CA-924A-2C9689DEA3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D0B06A5-27E2-4C7F-9F6E-B19A7880F9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13AE70-AB62-4118-9610-FC77BE625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831826-4B1E-4368-89D2-37F3FBC61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03E8F4-5471-4FC9-937B-4887361B9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157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9B811A-50AF-4940-B230-75C75D6C2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100B2F-473D-47BF-B64A-CC93F905C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DEF140-07DE-4EAF-95DE-A691FA3FD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58B70C-F157-4ADF-836B-25886004E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A3E1F4-6165-4B0A-B8B7-77AD59D7B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52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C60C4E-A0B3-4FD6-85DD-2A942997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659094-B092-4CCB-A4EA-B0B25C23FF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550FA7-2247-4AD7-9792-0B043A3F8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47567C-0990-4592-B32C-FE68C0B8C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DE4C30-1719-40E9-A59E-A95897FE0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633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48A976-6362-426F-A8B8-331A06F9C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E961B5-4149-4308-B4FE-BC17073C57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84F80D-0835-400E-B49C-208B7F945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50CEC2-308C-4C67-B1EA-BAFDD685D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0CF0B10-8B4A-4F86-B69A-48BA86F85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F19176-B4E2-40D0-AFA8-EA95E5A19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058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12B0CE-CFC0-4D5F-8722-238FAAAB7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EBAC8E-262B-4545-BB20-47EEED7EC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5AE640C-FFAE-4EA7-842C-2204AEC31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37DA1B6-C634-4233-A3D7-613205259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B56F935-2ECB-435F-98B4-39E96ECFD2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11627B1-923A-4649-B705-2ABDF49D4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7DD8B1B-9DE2-49D9-8DA5-BFF2CC3B2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72805AC-1520-4205-BDA3-5E64BEB98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06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2D78DA-6369-4BF2-879B-7694E8903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73E3902-FC15-4E89-990E-3385454F7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ACDD52E-4785-4ACF-95E5-04E7EFB20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621273-3601-4B3A-8049-14186807C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9484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35261A9-73D8-459E-B211-A3AD9C91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3680C2-1C74-4291-BF23-EF15AA954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B7C9CFB-6ADF-416F-9EE2-3A068F265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873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75C739-8F22-4C1F-A77F-2A47396A2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47E1BF-28C5-4B2C-9C63-C7533DFD0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57C3A0-24F5-4345-92C7-0EC215512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06E008-EBC2-4A4C-A284-A878E6613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13704F-AE02-4E2E-B94A-C2AF76DA3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9DF06B-5B15-4686-945C-EB3C46D65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4802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398093-1671-46E2-8C48-BCF47E7BC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FB245AE-5EA1-453F-B3DE-9443F11C75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F20A271-E136-4ACD-8E9E-613AEB7808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0971DB-7BF6-41CE-B76B-977592283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A4CC4A-605A-4FB9-A520-261AE1426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6A11CF-6B5F-4A3B-93AC-2333C0D90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6563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66BB2C7-F868-4A6B-98F4-7A9F1CA77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2036FA-9F69-4D34-A9EC-3230F2602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A7CE8C-5F10-4FD4-AE6F-8CD1FC636C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DE473-4217-42BA-BD0F-15278E29E189}" type="datetimeFigureOut">
              <a:rPr lang="zh-CN" altLang="en-US" smtClean="0"/>
              <a:t>2020/6/27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E39E98-9B3C-4615-8F5B-FC12BF20D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3C546E-BC7B-4845-80FD-5C125E3E7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5B8095-8DCA-4664-A600-86022BEFD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7129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8FB5AA1A-99AB-43DE-B1AA-30D594F5ED2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016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E7748551-2E0F-4496-860E-5F69D6B5E61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90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1F10023E-46E8-45B2-B4C7-68FC4C2DEBA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00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561A9E15-2795-4DCC-8929-7CAA6A494BB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06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4EFCE0AC-67F7-4E4A-9B02-436C3A5E15D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607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D516BC16-6ADD-4FFA-A81E-470EBFB7607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986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0F68A850-5C77-4126-8A2C-4CFC9DEC97A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066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C4AA369A-12CA-4BD3-9039-8DB9A54C8C1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493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2DA28C3B-2DAC-4BED-9E2F-D207B048F41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502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2020-06-27T07:29:11Z</dcterms:created>
  <dcterms:modified xsi:type="dcterms:W3CDTF">2020-06-27T07:29:15Z</dcterms:modified>
</cp:coreProperties>
</file>

<file path=docProps/thumbnail.jpeg>
</file>